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57" r:id="rId4"/>
    <p:sldId id="260" r:id="rId5"/>
    <p:sldId id="261" r:id="rId6"/>
    <p:sldId id="286" r:id="rId7"/>
    <p:sldId id="287" r:id="rId8"/>
    <p:sldId id="274" r:id="rId9"/>
    <p:sldId id="285" r:id="rId10"/>
    <p:sldId id="282" r:id="rId11"/>
    <p:sldId id="284" r:id="rId12"/>
    <p:sldId id="280" r:id="rId13"/>
  </p:sldIdLst>
  <p:sldSz cx="9144000" cy="6858000" type="screen4x3"/>
  <p:notesSz cx="7023100" cy="93091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35" autoAdjust="0"/>
    <p:restoredTop sz="95699" autoAdjust="0"/>
  </p:normalViewPr>
  <p:slideViewPr>
    <p:cSldViewPr>
      <p:cViewPr varScale="1">
        <p:scale>
          <a:sx n="106" d="100"/>
          <a:sy n="106" d="100"/>
        </p:scale>
        <p:origin x="25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7C85FBE-88CB-4178-ABE7-2BFF2CD33077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70978A-A121-4881-97C4-D785BF2030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F28DD8A-BE80-46C7-A0A8-D08D39EA7C49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1D50AA-7A7A-49D6-AF5C-0090DD25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0"/>
            <a:ext cx="7848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848600" cy="457200"/>
          </a:xfrm>
        </p:spPr>
        <p:txBody>
          <a:bodyPr anchor="ctr"/>
          <a:lstStyle>
            <a:lvl1pPr marL="0" indent="0">
              <a:buFontTx/>
              <a:buNone/>
              <a:tabLst>
                <a:tab pos="4919663" algn="l"/>
              </a:tabLst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" name="Rectangle 10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76" name="Rectangle 10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4C7155-26B4-4B65-BAAA-7C6BB8EB1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F29F8-7157-4CF1-9095-61097C8854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152400"/>
            <a:ext cx="1924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6197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3354A-32C4-4D0C-BD5E-52CE39487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4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6402C-C13D-42DC-8D5E-D7FB24D719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5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5B4AC-916B-4238-B831-FBB1E2EA8C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507F-2A6D-4D8D-A1AB-320A8DD3FD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6A8D-DC85-4130-8A2E-E739D2892F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905C-C7AB-4A16-A6A0-800D5D905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9E59-AA58-4778-9A76-19C8A4DAF9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E12A-8393-4A64-AD48-D334A2B933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3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1BD9B-7C37-47D1-9E3A-07B36FD39E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7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403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F18D606-C7EF-4D91-AE9C-190CB72B4F3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0"/>
            <a:ext cx="5715000" cy="2895600"/>
          </a:xfrm>
        </p:spPr>
        <p:txBody>
          <a:bodyPr/>
          <a:lstStyle/>
          <a:p>
            <a:pPr algn="ctr"/>
            <a:r>
              <a:rPr lang="en-US" sz="3200" dirty="0" smtClean="0"/>
              <a:t>Southwestern Community College </a:t>
            </a:r>
            <a:br>
              <a:rPr lang="en-US" sz="3200" dirty="0" smtClean="0"/>
            </a:br>
            <a:r>
              <a:rPr lang="en-US" sz="3200" dirty="0" smtClean="0"/>
              <a:t>Nursing Assistant Career Presentation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638800"/>
            <a:ext cx="3352800" cy="457200"/>
          </a:xfrm>
        </p:spPr>
        <p:txBody>
          <a:bodyPr/>
          <a:lstStyle/>
          <a:p>
            <a:pPr algn="ctr"/>
            <a:r>
              <a:rPr lang="en-US" sz="1800" dirty="0" smtClean="0"/>
              <a:t>Presented By:</a:t>
            </a:r>
          </a:p>
          <a:p>
            <a:pPr algn="ctr"/>
            <a:r>
              <a:rPr lang="en-US" sz="1800" dirty="0" smtClean="0"/>
              <a:t>Donna Conner, RN</a:t>
            </a:r>
          </a:p>
          <a:p>
            <a:pPr algn="ctr"/>
            <a:r>
              <a:rPr lang="en-US" sz="1800" dirty="0" smtClean="0"/>
              <a:t>February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93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10200"/>
            <a:ext cx="3048000" cy="12302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92" y="76200"/>
            <a:ext cx="6629400" cy="76200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Programs are Available?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76886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Assistant </a:t>
            </a:r>
          </a:p>
          <a:p>
            <a:pPr algn="ctr"/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Program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52400" y="15240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Semester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101-Nursing Assistant I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Semester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102-Nursing Assistant II</a:t>
            </a: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</a:t>
            </a: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106-Geriatric Aide</a:t>
            </a:r>
            <a:endParaRPr lang="en-US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OR</a:t>
            </a: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 121-Medical Terminology I</a:t>
            </a: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</a:t>
            </a: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 </a:t>
            </a: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122-Medical 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 </a:t>
            </a:r>
            <a:r>
              <a:rPr lang="en-US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r>
              <a:rPr lang="en-US" sz="11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*Additional classes available through Continuing Education*</a:t>
            </a:r>
            <a:endParaRPr lang="en-US" sz="1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Clr>
                <a:srgbClr val="000066"/>
              </a:buClr>
              <a:buNone/>
            </a:pP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343400"/>
            <a:ext cx="356266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6694"/>
            <a:ext cx="33528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281472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pPr algn="ctr"/>
            <a:r>
              <a:rPr lang="en-US" b="1" dirty="0" smtClean="0"/>
              <a:t>IN ANY ROLE </a:t>
            </a:r>
            <a:br>
              <a:rPr lang="en-US" b="1" dirty="0" smtClean="0"/>
            </a:br>
            <a:r>
              <a:rPr lang="en-US" b="1" dirty="0" smtClean="0"/>
              <a:t>IN HEALTHCARE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46482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you care!!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about the $$, it’s about caring for your patients and helping when they need you most.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7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467600" cy="838200"/>
          </a:xfrm>
        </p:spPr>
        <p:txBody>
          <a:bodyPr/>
          <a:lstStyle/>
          <a:p>
            <a:r>
              <a:rPr lang="en-US" dirty="0" smtClean="0"/>
              <a:t>Why become a Nursing Assistant?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2103"/>
            <a:ext cx="7696200" cy="4335793"/>
          </a:xfrm>
        </p:spPr>
      </p:pic>
    </p:spTree>
    <p:extLst>
      <p:ext uri="{BB962C8B-B14F-4D97-AF65-F5344CB8AC3E}">
        <p14:creationId xmlns:p14="http://schemas.microsoft.com/office/powerpoint/2010/main" val="3671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Nursing Assistant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" y="1295400"/>
            <a:ext cx="4639962" cy="556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unlicensed member of the healthcare team responsible for providing delegated nursing tasks, within a defined range of function, for residents in a variety of settings and who is listed on the NC Nurse Aide I Registry.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(State of North Carolina, 2013)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40280"/>
            <a:ext cx="4897120" cy="3672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/>
              <a:t>Nursing Assistant’s Role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16" y="1219200"/>
            <a:ext cx="4176584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Assists patients with: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Bathing, Shaving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Dressing, Meals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and Hair Care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Bedpan or Urinal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Vital Signs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Ambulating 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Assistants report to the Registered Nurse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838200"/>
            <a:ext cx="4461932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Assistant II’s Role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-457200" y="1143000"/>
            <a:ext cx="4495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Performs: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a Foley Catheter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Feeding a patient via a Feeding Tube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 IV tubing and monitoring of IV site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Suctioning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Set-up Oxygen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Ostomy Care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Fecal Disimpaction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Monitoring</a:t>
            </a:r>
          </a:p>
          <a:p>
            <a:pPr marL="914400" lvl="2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Nursing Assistant II also reports to the </a:t>
            </a:r>
          </a:p>
          <a:p>
            <a:pPr marL="457200" lvl="1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Nurse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33030"/>
            <a:ext cx="4225591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0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r>
              <a:rPr lang="en-US" sz="3200" dirty="0" smtClean="0"/>
              <a:t>Geriatric Aide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/>
          <a:lstStyle/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Provides Nurse Aide I with skills needed to provide specialized care for our aging population</a:t>
            </a:r>
          </a:p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Emphasis is placed on person-centered care, stress management, health promotion, dementia/ challenging behaviors, mental health issues and end of life/palliative care</a:t>
            </a:r>
          </a:p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Successful candidates are eligible to be listed on the North Carolina Geriatric Nurse Aide Registry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3532546" cy="270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59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r>
              <a:rPr lang="en-US" sz="2800" dirty="0" smtClean="0"/>
              <a:t>Medication Aide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Teaches safe &amp; effective medication delivery skills to the Nurse Aide I</a:t>
            </a:r>
          </a:p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Focus is placed on the six rights of medication administration</a:t>
            </a:r>
          </a:p>
          <a:p>
            <a:pPr marL="342900" lvl="0" indent="-342900">
              <a:buClr>
                <a:srgbClr val="000066"/>
              </a:buClr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Upon completion, students will be eligible to take the North Carolina Medication Aide test and be listed on the North Carolina Medication Aide Registry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4187428" cy="279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52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0"/>
            <a:ext cx="1905000" cy="126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357"/>
            <a:ext cx="5257800" cy="1054444"/>
          </a:xfrm>
        </p:spPr>
        <p:txBody>
          <a:bodyPr/>
          <a:lstStyle/>
          <a:p>
            <a:pPr algn="ctr"/>
            <a:r>
              <a:rPr lang="en-US" b="1" dirty="0" smtClean="0"/>
              <a:t>Nursing Assistant </a:t>
            </a:r>
            <a:br>
              <a:rPr lang="en-US" b="1" dirty="0" smtClean="0"/>
            </a:br>
            <a:r>
              <a:rPr lang="en-US" b="1" dirty="0" smtClean="0"/>
              <a:t>Work Settings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-146050" y="1752600"/>
            <a:ext cx="2743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Care Facilities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Offices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Ambulatory Care Centers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Homeless Shelters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Health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Prisons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Cruises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Care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AAAQABAAD/2wCEAAkGBxASEBUUEBIUEBAUDxQPEBQUEg8UEBQQFBQWFhUUFxUYHCggGBolGxQUITEhJSkrLi4uFx8zODMsNygtLisBCgoKDg0OFxAQGywkHyQsLCwsLCwsLCwsLCwsLCwsLCwsLCwsLCwsLCwsLCwsLCwsLCwsLCwsLCwsLCwsNywrK//AABEIALcBFAMBIgACEQEDEQH/xAAbAAAABwEAAAAAAAAAAAAAAAAAAQIDBAUGB//EAEEQAAEDAgQDBgMFBgMJAQAAAAEAAgMEEQUSITEGQVETImFxgZEyUqEHQnKxwRQVI2KC0VOS4RckMzVDY6LC8Bb/xAAZAQADAQEBAAAAAAAAAAAAAAAAAQIDBAX/xAAgEQEBAAICAwEBAQEAAAAAAAAAAQIREiEDMUFREyIE/9oADAMBAAIRAxEAPwDTNYlFiNhTt10vPiG8ImuT0oTOVNNOtKUE21LBSOUsJQKSEaFFXQuk3R3QB3SgkJQSM6xqkNamY1KYlVwksUaZqmpt7LpHYqiUpsifmhUVzVTK9JDZkDOo1kRCNDkmMlunFXtNk62ZGjmSVlCLImRMlCVI+ii1EWodoEeZA0bITZT5SHNT2mw3dE4XRlqKyYMm42UiCp6pDmqO9iPZelne6IqBFUW3UyOUFKxUuzb49UE8Qgg9I5CLMU8BdH2SEaMIiFI7JDskbPijWSmhPdklNYjZcRRxp7sE5EFJa1LbWYquSIhM3VtNGq2capy7Z5Y6IDkoOTSF007SY3qbE9VbSn2S2SsXjkswUqygtqEv9saNyp00mUPyMUGeJHNi0bd3D3VJiPE0TfvD3CcLLtZBKJCwlXxe2+hVfNxn0RcoiYZOiPkaOaYfVsHNcuquL5DsqubiaYo5xX8snX3Ykwc0j97M6rjTsdnPVI/e8/ijnD/jf12j98M+ZKGLs6rioxSfxUiLF5vFLnB/G/rszcVZ1TzcQYea46zG5OqdbxDIEcoP55OxtqmnmldoFyKLiqQKdT8Ykbp7hXDKOnlwSHWWJo+Lmnc/krujxtj+YVM7uLOVqKGQgoRuDtil9gntP1JE6CY7IoJaXurRsBSiyysOzROhUbbcVcSk5gpklMo0lMUJspF0LptzSEnOmnabCFNjaq2GZTGTpVeNLnboqioZqrcvuos8V0QZTasAQsnZGWTEsoAuVbCw40KNV1zGDUqhxjiJseywuK49LITrYJW6Vjja2eJ8VsbsQsxXcYSG+UqhpqWSU6AlXVJwjI611O7fTTjjj7U9RjtRJ94+l0yyGof8x87rf4bwY0WzLRU2BRtGyOP6P6Seo5VBgEzuRVhT8IyHe66lHQsHIeyebC0ck+MTfLlXOYeCeqmxcEM5hbwNCCeonll+sdHwZH0+ikN4Qi6fQLVXQTG6y54Si+X6BMv4Rj+X6LWoAJDdYabg5p2ChScFdLrpQYEsRBLUVLf1yebgp/K6qqzhmVnIrthiCjz0LHDUfRLUVMsnBpKWRh1B+qkUtbIzYldSxPhtjgSAsXjHD5j1ARpXOX2mYLxKQQHLdYbiLJANRsuPxMLXW8VpsCrjG4AnQp7Rcfx0wNCCappwWgokDS9bMnGyquzIxKp0vktA8InNBUFk6dbOjR7LkgCiy0qliRAlBWSqp8BCRnIVlJZRZGhVtFx/DbKlOicFQpXDkq2uxOOI2fIGk7NuMx9N0Fuxb1MoAusJxNxAGktafBWUnEUINi/NytfW/uhTYvBMcojDzz0aQPNP0n3XPp5C/Um/NMU9A6R22l106XAqSUaxBh/l7h+iKk4aZGbsOYeIFx6qdz607k6QuG8GaxoJC1McbQNAkRQWUhrFTLvYgULpXZJOVABEgUSYGgiuggDQRoIAIijSSgBmKWJCmkEDZ0SpbZwo6JLR8qmhzSoeI4ayRp0RNuma7EhE3vFJUu3Osdwrs5NNlHpNXgDqncdxbtX6dbKx4VwovdmclauTpsKAHswgrOGnAACNLZaTpGphzFLLUWRParEPVLa9SOzCQ6JCdAyRL7VRp3NaLk2ss7PxRGZRFF35HOytA6//AF/ZGhtqHvUaqOVt3G3hzUyniyMu83NrnzVLXVOY3P8ASPBSvSvrsQeGnK23ieXosfBGaid13guHeedz0HmdleYo0vcAXWBdY23t4BUeHYELOdOS4ufdga61mtvYkt3vutMcp8Rlj+rGF0YmMLGC7Iw4usCbnkT12UilgbGXFosXOzO8SmqamjjLi2+Z5u4l73HQafEdlID0aRanwTlWdNOqWJw5qwp3KLFY1dNYCmjdp1QpnqVNFmbYb8j4qZdLyx3Nwy2ZAuBWe/f8bXlj+69rsrgeRVjT18b/AIXD3WrDd+ppakFqAelZkAiyCVdEmQXQJRIiUgUiUKpxeCP45Gj1F1Vy8YUg2cXHwaSjpWq0KFlmhxpTdJP8jlIg4wozoXFv4muCNnxq+DUrs1GpsWpni7ZWn1CouJOK2xAtj7zttEtnxWOM4tHA03Oq5xjOOPmdYXsq6vxGSZ13G9yrDB8MucztktrmMndO4LhZcQ5w0XQMFY1rbBZ+AbNboFocPisEaTy7XQlQTDRogkra1LkkvRkpqWVrQS42AQdpZkUGuxNjWnvC9lR4zjoDS6+VnLqVnoaOrrDcXii6nchVIz5X4puLsSnJLv2jT5QdLK9+yHDTJnqpBzMUV/C2dw/L0KYrfs9LyP4py8+q33DuGtpqaKJnwtaPUk3JPqVOTXDWk3Fpu7bxWWxOqDOfJWWO1w7KQg/C7K303XP6+uLh4+u6WrpUs2lTZ5ZGktJiJObWwtYpctbEwhmdjSLNDczQRfYWUGSnqnwhnaNh6WY4yhu47wdoVn8awV0bXSmQvN237pBN7C97lXjNM8rMq18dSHC7SDqQbciDYhMYhXSMA7NhkJJbpuO6SD79VkcNxd8ZeS0uLm6WFhnAsHHz5rQ0mMxPc1oPedysd7KkXGxYYZNNMzJURZBYXfmGrhqCANtloMNLho/WxsHfMOqqIJFZRTgC7rBo3J2CVhSr6GRWUElws9HXRDd7QLX+Juyk4VjcEryxjrkbX0B62WdxrXGsp9q+H5CyqZoCRDNbr9x30I9liKPGXxm7XHwF123irDxPQTsIuezc9v4mDMPyXA5Yr2s2xFilNrsl9uj8P8SVDrdrEcp+8tnG+4B6hc84drnlgGXYdFpaXEDex0Vy36wyxm+mgRhRqarDtDoVKuFSDc0oa0k7AEn0XPq/GJ6qUMa/s4iQBbz5robmAgg6gix8isFjnCskLi+nBfHcuyA2c076ckqvDW+1vTcMwMIDwZHlty5xuPRWDMLiGzGj0Cwv/wCnqoBZzXOA5PaSR6hG37SLfFF9bLLbo41vhh8fyD2CQ/DYT8TW+oCw3+0of4Z91Hk4/lkNmRAehcjY1WlxTh+AxvkB7ItvYg2afJYhoLnZSc19lOkqKup+Nry3q4hkYHknqHDhe+YOsdSL29E5Ss17Cgwaxu7bdXcbOTdAnY47gDoLKdR0tlrMdOfLO30doKS2qt4m2TULLKU0IohbUEAgpUsbLN41W5nFt7Mbcu8SFeV9Xkjc7wsPM6BYyujLy2MbyzCL+gAl59gUQZHsCwn9pf28w/hA2hYdiB94rXNYALAADw2SYmBrQ1os1oDQPAJSNnIS4J6STLSF/NkX/kNP0UaT9UjGqhopKgfCeyzgdeZt12S+nPrnWJYm8x5TsXE/W/6n2UfAqTtCXu+Fp7uu7h+gUGumBAt4+e6t+HZP93H43D63WtTvpPmcoU1iCCLg6EclJlKiuQzVv7ngykZL67knN6FCkwiKNwc0HMNiXHTlspxKWAg9047PlOS2b7t/hJ6Hpfqp2H1Ec0eoBB7r2O3a7m0jqo0QUWeheyb9og1d/wBWP528yP5kCLSowymhge4sGl3g3OYOIsAD08FnsOlLZNNwbj0KVxHVVD2tc5hjhJsxriBIXWvmc3l+ijUMTrlziNWt3Og0CrGC3p25gzRfib9HAH9VyqqwZoeSBzK6lBUtbTxFxF+yY1vUnKNAstJCCdud1jj7q/J6ipwuAt5Kykog4dCno4bKUyyusZVM0uY7K7+k9fBWtHUX0O/JJrqXOw20cNWnxGygU8l232IGb1G/6qPTT2vboJqKQEAjYgEJzMqSymL0FpDYkA6+B9FmcXoWtB0BO97BbniFwyBwNy06+IWUxogx3Gy5s+q6/FdxkYYe9sN+gW4walbkBAAPgBdYWKXv+q6LhTg2EE/KpyaRIrWRxwOv3nvFh6qrooLADb+6VVVbXncaaBSqBlyurDGSOPyZW3SdRxK1ijTFPHopbXBO1ELYE8EyHJYekqU4glNcghSW2h7VrmHcjTz5LN4dROFW3OLFjZdD85yj8sy1VDPlcD4qwxrCmzNE0Okg7xtzI5rPeq14cpuKns0RajimzaHRw+IfqEb1SKiSmyRiLe0hylok7pFr2IJ+U/oU7Km4jcEc9wnSl+OR4rRkHpv4c0MCreycWPNmO1B5B3+q03FdCWSEi4aTm97XHvf3WVljvuPoFrrc2iX4vKrEoWmxkF/DMfyCaZVxv+F4JuRa+vsVlagZTsPr/dGycNla617FrrC97WBU7Vw6ashOsCZpZmyMDm7H30UhgTZ+j8SmwqE1N4pI4QPyGziLX5gE2P0KAqsdxLtZQxgBbGSM3Iv5n6W90qniJyDckWHq46KFS01uS2PBmFGWrjuLtjHaP6cy36kLT1C93TYQYW6OPtJnF8oZkbf4W6W7reXmq7Ir/iGoFwwctT5qie5c+P618vvX4FkkmyS56ae/RUxSRIq2ljJe8AfecB67/mVJpIpJHZYwSTpfotM7DIqOAukI7TKS4nZo5krPyZSNvFhb2xEOKCOPKfia5zB5AqFLi7yqdmICpnky6HOS1p0OVSuwINn3BU8lXDsupr3OBbYkkWCerMAlbROc7kzNZCIsbrzCRxFxNI6ndHcWIt6LPPLbfxY6c5hH8QfiAXYKTAHmnF9sgOnSy41GSHg+IK6/w/xQ50LWOI0aApyayMXiNO9jy0A2B5oUNbPGbg+h2W6raKJ4zc1TvwIu+BpPldXMmVxWWD4kJG66O5q0usTUOFPIxjXAyZwXgG4aPE9Vq4JCQt8buOXPHjU0OTjXqNdLYqQliRBMXRoPa5DVMpK18Z01CjhEXLOzbeXSv4oxymicx0gcwP0zAd0O8el0dLWtkbdr2vb8zSCPXojxGjimYWSsD2HcfqDyWAruFa+jeZcNldNHe5iJtIB0sdHj6qP9YtN45t/I5NsNtVi8J48YXdnWxup5QcrnBpy3/mYdR5rZUzs7M8ZEsX+JH3m+ttW+quZyscvHlKPG8PbNFduptcdQeYK51W0lidLHoupUe2hzNOh5hVeN8PMl1b3Xdbaeo/VaY5fEZY/Y5JV051uqypbax8Lex/sQt7ifDk8YN2ZhyIIIWZrMMJadNQb+h0P/AKrTjv0Jnr2lcIuJY+/whwA6h1tfS1lfFoWJw90tPIHAXadHtuLEevNbWjcJGBzfhPX8ktVOet7KDVAr6gud2MepzAPPibWareOFxBytLiNBpZoPiSlUOAvMjQDmmec34W31e48h0HNOT7US96hUWEOeWwwtLiDd5379rankF0PDKCOhpyTrI7Vx5ud91o8ApOHUcVNGNNbf1Od5qHWMfM7M/YaNbyAWOWe+nRMOPf1SSyOc4uduTc+qZcwq7FDytc9BuqfHMWo6QHt5BntcRtsX/TZK5yFPFlka7M+aGRgcBK8MudG3GY+iycnFFbWOyUEPZx/ObbdS7YeiuMEwMQnPPIamo9ezYfDqVnc8r1Gk8WOPeTd01ZDTs/hgZrau5BZnF8QdNcHVp3vuUJ3F2/oBsPJRgxXjhrus/J5t9T0wGPYJLG/tIgSL30vmHsmIeMJ292ZrZQNLPGV9vxD9V0d8IKq67AIJB34wfQXTywlPDy69slU8U0rh/wAKSM8+8xzfTmqirxaFwsC71AWnqeB4D8OZvkf7qBJwA3lK4eYasv5Np5sWXE8V9/orbD8ehjOocfKysG/Z9/3j/lapcH2eRfelefINCf8APY/tjEyDj6nYwZIC53WR4tfyCr8Q41qqjuR90HTLC3Lvpq7dXNJwPSMOrS8/zOuPZX9JhUMfwMa3yATniRfPPjJcPcPyk55hl1vbn6rax09gnWtCcC1k0wyyuV7NdmiyFSQUDZMtGcqCe0QQNJ7pPZNOcjypQapaG7orJ0tTbyglbjGDw1LbTRtk00J0ePJ3+qyQ4bqKOTPQVMlO/odR5a6OHmt4HpZe0izgCOhFwpuEVj5Mp6Z6g4uqB/zCiElt6ikdll8zF95Tq7iulNNJLS1DJnNytdFM10U7Mzg25bpmALk7UYXE7Vt4z/Kbj2P6LnX2iwSRlje7ld/EzhtnOIuACegve3iFOrGmOXL2B40ru2sJWvF/gLI8tum1x7q3j40Zb/eabK7kQGvYffb3XLAXA3vqpJxGQtDS64CcysVfHjXSqbi3D3vAdTCM3sH5GZfUBWuL9jHH2zntih0LcozFxOoDWhclpasE97Y6JyPGnuLInnNFE55Y07Wdaw9LH3Vzy2Msv+fG1tK3j4HuxQFreRdJqfEtDd/VKZxvUNjP7LE2Au+OeRwlkceZAIDRbTSxXPqqsLnJt1Q8i1zbooudrTHxY4+mrpuL67trmrkc7q4gtP8ATa30XQh9o1OGMDGSVtQY2l7I2mKISW1BNiTrfwXDmDVdK+zXDXTxyZ3FkLHANc0DM5zrlzQTyGh/qU6Xlddp+J47itT3c8dBCd2x2LyPF2590zhPBrSc72umcTcvlu1pPW3P2W6p6Cni1ZGC75nXc73O3olTTpzCMcvJkgQYeGCxNx8rRlaP7p0gckHPSC5ayaYW7E9MkJxzky4ppKRlN3SroBDkiyNxSbIBQCcYmgEtqDOiyVdN2SggjmZHnSEZOiDLzoBybARIB4uRJk3QQFwXWSHyJLnJtzgpaUZlKakekuckOeVSKBcUoOTDnlNmQoCZmVbjOGQ1LMku17tI+Jp8CnHSFRqiUpaPd+MNivAj23MEoeN8rxld5ZhofosfPTuYS14yuBsQdwV1CtrHi+hWPxykklNwzvX35kKcsY18fkv1mW6JtvxX5Xt6qw/clQfuFS4uHZy34fdRpvyiodunYIS9wa3cm2uw81ZDhWp6KbRcMztNzonJU3OLTBOEKc2M8pkPys7rPfddIw2WKONrImhjGiwA0HisPQYVK22q0VDTvAVaY3JfvqlHfUBRxGbJJhVSM7ThmCSZkXZIuyVIF2iTmSxGlCNANgpQTojR5EgashkTtkaAbDUYCWhdACyU0IsyAkQC7I+zSe1RmRBiyoWRZ0RegbKsgkZ0EBPcEkhEgpaUkxojEggmRBYLpJjCCCaSTEEzJCEEEBFkox0TbqFvRBBAKFC0cvyTjaRvRBBMg/ZhdGKcIkEA62GyfjaggkcOIiEEEAgoIIJkOyFkaCAK6F0EEARKJBBBAgAiQQBOaURagggCtZGHIIIAEoiSjQQBAoIIJB/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57400"/>
            <a:ext cx="51890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Aide Salary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515366" cy="4234988"/>
          </a:xfrm>
        </p:spPr>
      </p:pic>
    </p:spTree>
    <p:extLst>
      <p:ext uri="{BB962C8B-B14F-4D97-AF65-F5344CB8AC3E}">
        <p14:creationId xmlns:p14="http://schemas.microsoft.com/office/powerpoint/2010/main" val="3727923073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stethoscope design 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NATU_TXT_New_L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NATU_TXT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stethoscope design template</Template>
  <TotalTime>474</TotalTime>
  <Words>353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Medical stethoscope design template</vt:lpstr>
      <vt:lpstr>Southwestern Community College  Nursing Assistant Career Presentation</vt:lpstr>
      <vt:lpstr>Why become a Nursing Assistant?</vt:lpstr>
      <vt:lpstr>Definition of Nursing Assistant</vt:lpstr>
      <vt:lpstr>Nursing Assistant’s Role</vt:lpstr>
      <vt:lpstr>Nursing Assistant II’s Role</vt:lpstr>
      <vt:lpstr>Geriatric Aide</vt:lpstr>
      <vt:lpstr>Medication Aide</vt:lpstr>
      <vt:lpstr>Nursing Assistant  Work Settings</vt:lpstr>
      <vt:lpstr>Nurse Aide Salary</vt:lpstr>
      <vt:lpstr>PowerPoint Presentation</vt:lpstr>
      <vt:lpstr>PowerPoint Presentation</vt:lpstr>
      <vt:lpstr>IN ANY ROLE  IN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Sciences (HSC 110)  Nursing Presentation</dc:title>
  <dc:creator>tneshiar</dc:creator>
  <cp:lastModifiedBy>manager</cp:lastModifiedBy>
  <cp:revision>58</cp:revision>
  <cp:lastPrinted>2019-02-26T17:54:07Z</cp:lastPrinted>
  <dcterms:created xsi:type="dcterms:W3CDTF">2013-09-11T01:19:08Z</dcterms:created>
  <dcterms:modified xsi:type="dcterms:W3CDTF">2020-02-04T17:23:00Z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TC102862121033</vt:lpwstr>
  </property>
</Properties>
</file>